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91" r:id="rId19"/>
    <p:sldId id="290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9"/>
    <p:restoredTop sz="96801" autoAdjust="0"/>
  </p:normalViewPr>
  <p:slideViewPr>
    <p:cSldViewPr>
      <p:cViewPr>
        <p:scale>
          <a:sx n="100" d="100"/>
          <a:sy n="100" d="100"/>
        </p:scale>
        <p:origin x="1656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16/3/17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16/03/17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1555</Words>
  <Application>Microsoft Macintosh PowerPoint</Application>
  <PresentationFormat>On-screen Show (4:3)</PresentationFormat>
  <Paragraphs>617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192</cp:revision>
  <dcterms:created xsi:type="dcterms:W3CDTF">2016-09-09T07:20:45Z</dcterms:created>
  <dcterms:modified xsi:type="dcterms:W3CDTF">2017-03-16T02:38:22Z</dcterms:modified>
</cp:coreProperties>
</file>